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D1F02-6660-43B0-8F6E-E2DF9FA2D0F6}" type="datetimeFigureOut">
              <a:rPr lang="en-US" smtClean="0"/>
              <a:t>4/4/2017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762E1-4508-49C9-8BF5-2D28A4192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015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D1F02-6660-43B0-8F6E-E2DF9FA2D0F6}" type="datetimeFigureOut">
              <a:rPr lang="en-US" smtClean="0"/>
              <a:t>4/4/2017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762E1-4508-49C9-8BF5-2D28A4192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690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D1F02-6660-43B0-8F6E-E2DF9FA2D0F6}" type="datetimeFigureOut">
              <a:rPr lang="en-US" smtClean="0"/>
              <a:t>4/4/2017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762E1-4508-49C9-8BF5-2D28A4192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669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D1F02-6660-43B0-8F6E-E2DF9FA2D0F6}" type="datetimeFigureOut">
              <a:rPr lang="en-US" smtClean="0"/>
              <a:t>4/4/2017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762E1-4508-49C9-8BF5-2D28A4192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636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D1F02-6660-43B0-8F6E-E2DF9FA2D0F6}" type="datetimeFigureOut">
              <a:rPr lang="en-US" smtClean="0"/>
              <a:t>4/4/2017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762E1-4508-49C9-8BF5-2D28A4192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381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D1F02-6660-43B0-8F6E-E2DF9FA2D0F6}" type="datetimeFigureOut">
              <a:rPr lang="en-US" smtClean="0"/>
              <a:t>4/4/2017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762E1-4508-49C9-8BF5-2D28A4192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569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D1F02-6660-43B0-8F6E-E2DF9FA2D0F6}" type="datetimeFigureOut">
              <a:rPr lang="en-US" smtClean="0"/>
              <a:t>4/4/2017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762E1-4508-49C9-8BF5-2D28A4192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934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D1F02-6660-43B0-8F6E-E2DF9FA2D0F6}" type="datetimeFigureOut">
              <a:rPr lang="en-US" smtClean="0"/>
              <a:t>4/4/2017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762E1-4508-49C9-8BF5-2D28A4192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530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D1F02-6660-43B0-8F6E-E2DF9FA2D0F6}" type="datetimeFigureOut">
              <a:rPr lang="en-US" smtClean="0"/>
              <a:t>4/4/2017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762E1-4508-49C9-8BF5-2D28A4192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331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D1F02-6660-43B0-8F6E-E2DF9FA2D0F6}" type="datetimeFigureOut">
              <a:rPr lang="en-US" smtClean="0"/>
              <a:t>4/4/2017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762E1-4508-49C9-8BF5-2D28A4192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555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D1F02-6660-43B0-8F6E-E2DF9FA2D0F6}" type="datetimeFigureOut">
              <a:rPr lang="en-US" smtClean="0"/>
              <a:t>4/4/2017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762E1-4508-49C9-8BF5-2D28A4192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998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D1F02-6660-43B0-8F6E-E2DF9FA2D0F6}" type="datetimeFigureOut">
              <a:rPr lang="en-US" smtClean="0"/>
              <a:t>4/4/2017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762E1-4508-49C9-8BF5-2D28A4192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516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9275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 smtClean="0"/>
              <a:t>Two Column Notes for Light Main Idea Notes</a:t>
            </a:r>
            <a:endParaRPr lang="en-US" sz="2800" b="1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916" y="914400"/>
            <a:ext cx="12034157" cy="5894614"/>
          </a:xfrm>
        </p:spPr>
      </p:pic>
      <p:sp>
        <p:nvSpPr>
          <p:cNvPr id="9" name="TextBox 8"/>
          <p:cNvSpPr txBox="1"/>
          <p:nvPr/>
        </p:nvSpPr>
        <p:spPr>
          <a:xfrm>
            <a:off x="1875968" y="1039066"/>
            <a:ext cx="91095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Essential Question: How does light behave when it strikes a medium?</a:t>
            </a:r>
            <a:endParaRPr lang="en-US" sz="2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4767943" y="1685901"/>
            <a:ext cx="2719" cy="48592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658503" y="6191416"/>
            <a:ext cx="46373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Summarize your reading </a:t>
            </a:r>
            <a:endParaRPr lang="en-US" sz="2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1367968" y="6162178"/>
            <a:ext cx="1049383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518884" y="1476029"/>
            <a:ext cx="6096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pPr marL="800100" lvl="1" indent="-342900">
              <a:buFont typeface="+mj-lt"/>
              <a:buAutoNum type="arabicPeriod"/>
            </a:pPr>
            <a:r>
              <a:rPr lang="en-US" dirty="0">
                <a:cs typeface="Calibri" panose="020F0502020204030204" pitchFamily="34" charset="0"/>
              </a:rPr>
              <a:t>Define light</a:t>
            </a:r>
            <a:endParaRPr lang="en-US" dirty="0"/>
          </a:p>
          <a:p>
            <a:pPr marL="800100" lvl="1" indent="-342900">
              <a:buFont typeface="+mj-lt"/>
              <a:buAutoNum type="arabicPeriod"/>
            </a:pPr>
            <a:r>
              <a:rPr lang="en-US" dirty="0">
                <a:cs typeface="Calibri" panose="020F0502020204030204" pitchFamily="34" charset="0"/>
              </a:rPr>
              <a:t>Describe how light moves in relation to everything else</a:t>
            </a:r>
            <a:endParaRPr lang="en-US" dirty="0"/>
          </a:p>
          <a:p>
            <a:pPr marL="800100" lvl="1" indent="-342900">
              <a:buFont typeface="+mj-lt"/>
              <a:buAutoNum type="arabicPeriod"/>
            </a:pPr>
            <a:r>
              <a:rPr lang="en-US" dirty="0">
                <a:cs typeface="Calibri" panose="020F0502020204030204" pitchFamily="34" charset="0"/>
              </a:rPr>
              <a:t>What happens to light when it strikes a surface</a:t>
            </a:r>
            <a:endParaRPr lang="en-US" dirty="0"/>
          </a:p>
          <a:p>
            <a:pPr marL="800100" lvl="1" indent="-342900">
              <a:buFont typeface="+mj-lt"/>
              <a:buAutoNum type="arabicPeriod"/>
            </a:pPr>
            <a:r>
              <a:rPr lang="en-US" dirty="0">
                <a:cs typeface="Calibri" panose="020F0502020204030204" pitchFamily="34" charset="0"/>
              </a:rPr>
              <a:t>Explain the Law of reflection and draw a diagram to represent it</a:t>
            </a:r>
            <a:endParaRPr lang="en-US" dirty="0"/>
          </a:p>
          <a:p>
            <a:pPr marL="800100" lvl="1" indent="-342900">
              <a:buFont typeface="+mj-lt"/>
              <a:buAutoNum type="arabicPeriod"/>
            </a:pPr>
            <a:r>
              <a:rPr lang="en-US" dirty="0">
                <a:cs typeface="Calibri" panose="020F0502020204030204" pitchFamily="34" charset="0"/>
              </a:rPr>
              <a:t>Explain diffusion</a:t>
            </a:r>
            <a:endParaRPr lang="en-US" dirty="0"/>
          </a:p>
          <a:p>
            <a:pPr marL="800100" lvl="1" indent="-342900">
              <a:buFont typeface="+mj-lt"/>
              <a:buAutoNum type="arabicPeriod"/>
            </a:pPr>
            <a:r>
              <a:rPr lang="en-US" dirty="0">
                <a:cs typeface="Calibri" panose="020F0502020204030204" pitchFamily="34" charset="0"/>
              </a:rPr>
              <a:t>How does absorption affect sound and light?</a:t>
            </a:r>
            <a:endParaRPr lang="en-US" dirty="0"/>
          </a:p>
          <a:p>
            <a:pPr marL="800100" lvl="1" indent="-342900">
              <a:buFont typeface="+mj-lt"/>
              <a:buAutoNum type="arabicPeriod"/>
            </a:pPr>
            <a:r>
              <a:rPr lang="en-US" dirty="0">
                <a:cs typeface="Calibri" panose="020F0502020204030204" pitchFamily="34" charset="0"/>
              </a:rPr>
              <a:t>Describe what happens when light strikes a translucent, transparent, and opaque object.</a:t>
            </a:r>
            <a:endParaRPr lang="en-US" dirty="0"/>
          </a:p>
          <a:p>
            <a:pPr marL="800100" lvl="1" indent="-342900">
              <a:buFont typeface="+mj-lt"/>
              <a:buAutoNum type="arabicPeriod"/>
            </a:pPr>
            <a:r>
              <a:rPr lang="en-US" dirty="0">
                <a:cs typeface="Calibri" panose="020F0502020204030204" pitchFamily="34" charset="0"/>
              </a:rPr>
              <a:t>Describe refraction</a:t>
            </a:r>
            <a:endParaRPr lang="en-US" dirty="0"/>
          </a:p>
          <a:p>
            <a:pPr marL="800100" lvl="1" indent="-342900">
              <a:buFont typeface="+mj-lt"/>
              <a:buAutoNum type="arabicPeriod"/>
            </a:pPr>
            <a:r>
              <a:rPr lang="en-US" dirty="0">
                <a:cs typeface="Calibri" panose="020F0502020204030204" pitchFamily="34" charset="0"/>
              </a:rPr>
              <a:t>Explain the law of refraction and draw a diagram to represent it</a:t>
            </a:r>
            <a:endParaRPr lang="en-US" dirty="0"/>
          </a:p>
          <a:p>
            <a:pPr marL="800100" lvl="1" indent="-342900">
              <a:buFont typeface="+mj-lt"/>
              <a:buAutoNum type="arabicPeriod"/>
            </a:pPr>
            <a:r>
              <a:rPr lang="en-US" dirty="0">
                <a:cs typeface="Calibri" panose="020F0502020204030204" pitchFamily="34" charset="0"/>
              </a:rPr>
              <a:t>What is white light?</a:t>
            </a:r>
            <a:endParaRPr lang="en-US" dirty="0"/>
          </a:p>
          <a:p>
            <a:pPr marL="800100" lvl="1" indent="-342900">
              <a:buFont typeface="+mj-lt"/>
              <a:buAutoNum type="arabicPeriod"/>
            </a:pPr>
            <a:r>
              <a:rPr lang="en-US" dirty="0">
                <a:cs typeface="Calibri" panose="020F0502020204030204" pitchFamily="34" charset="0"/>
              </a:rPr>
              <a:t>How do you separate white light</a:t>
            </a:r>
            <a:endParaRPr lang="en-US" dirty="0"/>
          </a:p>
          <a:p>
            <a:pPr marL="800100" lvl="1" indent="-342900">
              <a:buFont typeface="+mj-lt"/>
              <a:buAutoNum type="arabicPeriod"/>
            </a:pPr>
            <a:r>
              <a:rPr lang="en-US" dirty="0">
                <a:cs typeface="Calibri" panose="020F0502020204030204" pitchFamily="34" charset="0"/>
              </a:rPr>
              <a:t>What does Roy G. </a:t>
            </a:r>
            <a:r>
              <a:rPr lang="en-US" dirty="0" err="1">
                <a:cs typeface="Calibri" panose="020F0502020204030204" pitchFamily="34" charset="0"/>
              </a:rPr>
              <a:t>Biv</a:t>
            </a:r>
            <a:r>
              <a:rPr lang="en-US" dirty="0">
                <a:cs typeface="Calibri" panose="020F0502020204030204" pitchFamily="34" charset="0"/>
              </a:rPr>
              <a:t> stand for?</a:t>
            </a:r>
            <a:endParaRPr lang="en-US" dirty="0"/>
          </a:p>
          <a:p>
            <a:pPr marL="800100" lvl="1" indent="-342900">
              <a:buFont typeface="+mj-lt"/>
              <a:buAutoNum type="arabicPeriod"/>
            </a:pPr>
            <a:r>
              <a:rPr lang="en-US" dirty="0">
                <a:cs typeface="Calibri" panose="020F0502020204030204" pitchFamily="34" charset="0"/>
              </a:rPr>
              <a:t>What is black?</a:t>
            </a:r>
            <a:endParaRPr lang="en-US" dirty="0"/>
          </a:p>
          <a:p>
            <a:pPr marL="800100" lvl="1" indent="-342900">
              <a:buFont typeface="+mj-lt"/>
              <a:buAutoNum type="arabicPeriod"/>
            </a:pPr>
            <a:r>
              <a:rPr lang="en-US" dirty="0">
                <a:cs typeface="Calibri" panose="020F0502020204030204" pitchFamily="34" charset="0"/>
              </a:rPr>
              <a:t>Summarize how light behaves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8616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1439</TotalTime>
  <Words>123</Words>
  <Application>Microsoft Office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Two Column Notes for Light Main Idea Notes</vt:lpstr>
    </vt:vector>
  </TitlesOfParts>
  <Company>Virginia Beach City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Two Column Notes for textbook pages 408-413, Nature of Energy</dc:title>
  <dc:creator>Gabrielle N. Walton</dc:creator>
  <cp:lastModifiedBy>James Scheuer</cp:lastModifiedBy>
  <cp:revision>10</cp:revision>
  <cp:lastPrinted>2015-09-24T12:44:05Z</cp:lastPrinted>
  <dcterms:created xsi:type="dcterms:W3CDTF">2015-09-23T13:07:19Z</dcterms:created>
  <dcterms:modified xsi:type="dcterms:W3CDTF">2017-04-04T13:15:45Z</dcterms:modified>
</cp:coreProperties>
</file>